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1" d="100"/>
          <a:sy n="101" d="100"/>
        </p:scale>
        <p:origin x="90"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5586B75A-687E-405C-8A0B-8D00578BA2C3}" type="datetimeFigureOut">
              <a:rPr lang="en-US" dirty="0"/>
              <a:pPr/>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1/14/2020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1/14/2020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smtClean="0"/>
              <a:t>Haga clic para modificar el estilo de título del patrón</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1/14/2020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8" name="Date Placeholder 7"/>
          <p:cNvSpPr>
            <a:spLocks noGrp="1"/>
          </p:cNvSpPr>
          <p:nvPr>
            <p:ph type="dt" sz="half" idx="10"/>
          </p:nvPr>
        </p:nvSpPr>
        <p:spPr/>
        <p:txBody>
          <a:bodyPr/>
          <a:lstStyle/>
          <a:p>
            <a:fld id="{5586B75A-687E-405C-8A0B-8D00578BA2C3}" type="datetimeFigureOut">
              <a:rPr lang="en-US" dirty="0"/>
              <a:pPr/>
              <a:t>1/14/2020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8" name="Date Placeholder 7"/>
          <p:cNvSpPr>
            <a:spLocks noGrp="1"/>
          </p:cNvSpPr>
          <p:nvPr>
            <p:ph type="dt" sz="half" idx="10"/>
          </p:nvPr>
        </p:nvSpPr>
        <p:spPr/>
        <p:txBody>
          <a:bodyPr/>
          <a:lstStyle/>
          <a:p>
            <a:fld id="{5586B75A-687E-405C-8A0B-8D00578BA2C3}" type="datetimeFigureOut">
              <a:rPr lang="en-US" dirty="0"/>
              <a:pPr/>
              <a:t>1/14/2020</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1/14/2020</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ilvia.borges@upc.edu" TargetMode="External"/><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517" y="379603"/>
            <a:ext cx="2914664" cy="1293927"/>
          </a:xfrm>
          <a:prstGeom prst="rect">
            <a:avLst/>
          </a:prstGeom>
          <a:solidFill>
            <a:schemeClr val="accent1"/>
          </a:solidFill>
          <a:ln>
            <a:noFill/>
          </a:ln>
          <a:effectLst/>
        </p:spPr>
        <p:style>
          <a:lnRef idx="0">
            <a:scrgbClr r="0" g="0" b="0"/>
          </a:lnRef>
          <a:fillRef idx="0">
            <a:scrgbClr r="0" g="0" b="0"/>
          </a:fillRef>
          <a:effectRef idx="0">
            <a:scrgbClr r="0" g="0" b="0"/>
          </a:effectRef>
          <a:fontRef idx="minor">
            <a:schemeClr val="lt1"/>
          </a:fontRef>
        </p:style>
      </p:pic>
      <p:sp>
        <p:nvSpPr>
          <p:cNvPr id="9" name="Título 8"/>
          <p:cNvSpPr>
            <a:spLocks noGrp="1"/>
          </p:cNvSpPr>
          <p:nvPr>
            <p:ph type="ctrTitle"/>
          </p:nvPr>
        </p:nvSpPr>
        <p:spPr>
          <a:xfrm>
            <a:off x="632588" y="2418286"/>
            <a:ext cx="7953383" cy="3148642"/>
          </a:xfrm>
          <a:ln>
            <a:noFill/>
          </a:ln>
        </p:spPr>
        <p:txBody>
          <a:bodyPr>
            <a:noAutofit/>
          </a:bodyPr>
          <a:lstStyle/>
          <a:p>
            <a:pPr algn="ctr">
              <a:lnSpc>
                <a:spcPct val="100000"/>
              </a:lnSpc>
              <a:spcBef>
                <a:spcPts val="300"/>
              </a:spcBef>
            </a:pPr>
            <a:r>
              <a:rPr lang="ca-ES" sz="2800" b="1" dirty="0" smtClean="0">
                <a:solidFill>
                  <a:schemeClr val="bg2">
                    <a:lumMod val="40000"/>
                    <a:lumOff val="60000"/>
                  </a:schemeClr>
                </a:solidFill>
              </a:rPr>
              <a:t>Cap a les infraestructures de la Catalunya del 2034</a:t>
            </a:r>
            <a:r>
              <a:rPr lang="ca-ES" sz="2800" b="1" u="sng" dirty="0" smtClean="0"/>
              <a:t/>
            </a:r>
            <a:br>
              <a:rPr lang="ca-ES" sz="2800" b="1" u="sng" dirty="0" smtClean="0"/>
            </a:br>
            <a:r>
              <a:rPr lang="ca-ES" sz="2000" b="1" dirty="0" smtClean="0">
                <a:effectLst>
                  <a:outerShdw blurRad="38100" dist="38100" dir="2700000" algn="tl">
                    <a:srgbClr val="000000">
                      <a:alpha val="43137"/>
                    </a:srgbClr>
                  </a:outerShdw>
                </a:effectLst>
              </a:rPr>
              <a:t/>
            </a:r>
            <a:br>
              <a:rPr lang="ca-ES" sz="2000" b="1" dirty="0" smtClean="0">
                <a:effectLst>
                  <a:outerShdw blurRad="38100" dist="38100" dir="2700000" algn="tl">
                    <a:srgbClr val="000000">
                      <a:alpha val="43137"/>
                    </a:srgbClr>
                  </a:outerShdw>
                </a:effectLst>
              </a:rPr>
            </a:br>
            <a:r>
              <a:rPr lang="ca-ES" sz="2000" dirty="0" smtClean="0"/>
              <a:t>El  president de la Fundació Cercle d’Infraestructures, Pere Macias,</a:t>
            </a:r>
            <a:br>
              <a:rPr lang="ca-ES" sz="2000" dirty="0" smtClean="0"/>
            </a:br>
            <a:r>
              <a:rPr lang="ca-ES" sz="2000" dirty="0" smtClean="0"/>
              <a:t> us convida a la </a:t>
            </a:r>
            <a:r>
              <a:rPr lang="ca-ES" sz="2000" dirty="0" smtClean="0"/>
              <a:t>propera </a:t>
            </a:r>
            <a:r>
              <a:rPr lang="ca-ES" sz="2000" dirty="0" smtClean="0"/>
              <a:t>sessió </a:t>
            </a:r>
            <a:r>
              <a:rPr lang="ca-ES" sz="2000" dirty="0" smtClean="0"/>
              <a:t>del </a:t>
            </a:r>
            <a:r>
              <a:rPr lang="ca-ES" sz="2000" b="1" dirty="0" smtClean="0"/>
              <a:t>C</a:t>
            </a:r>
            <a:r>
              <a:rPr lang="ca-ES" sz="2000" b="1" dirty="0" smtClean="0"/>
              <a:t>ercle</a:t>
            </a:r>
            <a:r>
              <a:rPr lang="ca-ES" sz="2000" b="1" dirty="0" smtClean="0"/>
              <a:t>, </a:t>
            </a:r>
            <a:r>
              <a:rPr lang="ca-ES" sz="2000" dirty="0" smtClean="0"/>
              <a:t>que comptarà amb la </a:t>
            </a:r>
            <a:r>
              <a:rPr lang="ca-ES" sz="2000" b="1" dirty="0" smtClean="0"/>
              <a:t/>
            </a:r>
            <a:br>
              <a:rPr lang="ca-ES" sz="2000" b="1" dirty="0" smtClean="0"/>
            </a:br>
            <a:r>
              <a:rPr lang="ca-ES" sz="2000" dirty="0" smtClean="0"/>
              <a:t>participació del Sr. </a:t>
            </a:r>
            <a:r>
              <a:rPr lang="ca-ES" sz="2000" b="1" dirty="0" smtClean="0"/>
              <a:t>Ricard Font</a:t>
            </a:r>
            <a:r>
              <a:rPr lang="ca-ES" sz="2000" dirty="0" smtClean="0"/>
              <a:t>,</a:t>
            </a:r>
            <a:br>
              <a:rPr lang="ca-ES" sz="2000" dirty="0" smtClean="0"/>
            </a:br>
            <a:r>
              <a:rPr lang="ca-ES" sz="2000" dirty="0" smtClean="0"/>
              <a:t>president de Ferrocarrils de la Generalitat de Catalunya</a:t>
            </a:r>
            <a:r>
              <a:rPr lang="ca-ES" sz="2000" dirty="0" smtClean="0"/>
              <a:t/>
            </a:r>
            <a:br>
              <a:rPr lang="ca-ES" sz="2000" dirty="0" smtClean="0"/>
            </a:br>
            <a:r>
              <a:rPr lang="ca-ES" sz="2000" dirty="0" smtClean="0"/>
              <a:t/>
            </a:r>
            <a:br>
              <a:rPr lang="ca-ES" sz="2000" dirty="0" smtClean="0"/>
            </a:br>
            <a:r>
              <a:rPr lang="ca-ES" sz="2000" dirty="0" smtClean="0"/>
              <a:t>L’acte tindrà lloc el </a:t>
            </a:r>
            <a:r>
              <a:rPr lang="ca-ES" sz="2000" b="1" u="sng" dirty="0" smtClean="0"/>
              <a:t>dimarts, 28 de gener de 2020</a:t>
            </a:r>
            <a:r>
              <a:rPr lang="ca-ES" sz="2000" dirty="0" smtClean="0"/>
              <a:t>, </a:t>
            </a:r>
            <a:r>
              <a:rPr lang="ca-ES" sz="2000" dirty="0" smtClean="0"/>
              <a:t>a  les 8:45 hores </a:t>
            </a:r>
            <a:br>
              <a:rPr lang="ca-ES" sz="2000" dirty="0" smtClean="0"/>
            </a:br>
            <a:r>
              <a:rPr lang="ca-ES" sz="2000" dirty="0" smtClean="0"/>
              <a:t>al Club WTCB del </a:t>
            </a:r>
            <a:r>
              <a:rPr lang="ca-ES" sz="2000" dirty="0" err="1" smtClean="0"/>
              <a:t>World</a:t>
            </a:r>
            <a:r>
              <a:rPr lang="ca-ES" sz="2000" dirty="0" smtClean="0"/>
              <a:t> </a:t>
            </a:r>
            <a:r>
              <a:rPr lang="ca-ES" sz="2000" dirty="0" err="1" smtClean="0"/>
              <a:t>Trade</a:t>
            </a:r>
            <a:r>
              <a:rPr lang="ca-ES" sz="2000" dirty="0" smtClean="0"/>
              <a:t> </a:t>
            </a:r>
            <a:r>
              <a:rPr lang="ca-ES" sz="2000" dirty="0" err="1" smtClean="0"/>
              <a:t>Center</a:t>
            </a:r>
            <a:r>
              <a:rPr lang="ca-ES" sz="2000" dirty="0" smtClean="0"/>
              <a:t> de Barcelona </a:t>
            </a:r>
            <a:br>
              <a:rPr lang="ca-ES" sz="2000" dirty="0" smtClean="0"/>
            </a:br>
            <a:r>
              <a:rPr lang="ca-ES" sz="2000" dirty="0" smtClean="0"/>
              <a:t>(Moll de Barcelona s/n, edifici Est, primera planta)</a:t>
            </a:r>
            <a:endParaRPr lang="ca-ES" sz="2000" i="1" dirty="0"/>
          </a:p>
        </p:txBody>
      </p:sp>
      <p:sp>
        <p:nvSpPr>
          <p:cNvPr id="10" name="Subtítulo 9"/>
          <p:cNvSpPr>
            <a:spLocks noGrp="1"/>
          </p:cNvSpPr>
          <p:nvPr>
            <p:ph type="subTitle" idx="1"/>
          </p:nvPr>
        </p:nvSpPr>
        <p:spPr>
          <a:xfrm>
            <a:off x="253724" y="6217313"/>
            <a:ext cx="8175901" cy="520940"/>
          </a:xfrm>
        </p:spPr>
        <p:txBody>
          <a:bodyPr>
            <a:normAutofit/>
          </a:bodyPr>
          <a:lstStyle/>
          <a:p>
            <a:pPr algn="ctr"/>
            <a:r>
              <a:rPr lang="en-US" sz="1600" noProof="1">
                <a:solidFill>
                  <a:schemeClr val="accent1">
                    <a:lumMod val="75000"/>
                  </a:schemeClr>
                </a:solidFill>
                <a:latin typeface="+mj-lt"/>
                <a:ea typeface="Calibri" pitchFamily="34" charset="0"/>
                <a:cs typeface="Arial" panose="020B0604020202020204" pitchFamily="34" charset="0"/>
              </a:rPr>
              <a:t>Es prega confirmació al </a:t>
            </a:r>
            <a:r>
              <a:rPr lang="en-US" sz="1600" noProof="1" smtClean="0">
                <a:solidFill>
                  <a:schemeClr val="accent1">
                    <a:lumMod val="75000"/>
                  </a:schemeClr>
                </a:solidFill>
                <a:latin typeface="+mj-lt"/>
                <a:ea typeface="Calibri" pitchFamily="34" charset="0"/>
                <a:cs typeface="Arial" panose="020B0604020202020204" pitchFamily="34" charset="0"/>
              </a:rPr>
              <a:t>telèfon </a:t>
            </a:r>
            <a:r>
              <a:rPr lang="en-US" sz="1600" noProof="1">
                <a:solidFill>
                  <a:schemeClr val="accent1">
                    <a:lumMod val="75000"/>
                  </a:schemeClr>
                </a:solidFill>
                <a:latin typeface="+mj-lt"/>
                <a:ea typeface="Calibri" pitchFamily="34" charset="0"/>
                <a:cs typeface="Arial" panose="020B0604020202020204" pitchFamily="34" charset="0"/>
              </a:rPr>
              <a:t>934 017 345  o al correu </a:t>
            </a:r>
            <a:r>
              <a:rPr lang="en-US" sz="1600" noProof="1" smtClean="0">
                <a:solidFill>
                  <a:schemeClr val="accent1">
                    <a:lumMod val="75000"/>
                  </a:schemeClr>
                </a:solidFill>
                <a:latin typeface="+mj-lt"/>
                <a:ea typeface="Calibri" pitchFamily="34" charset="0"/>
                <a:cs typeface="Arial" panose="020B0604020202020204" pitchFamily="34" charset="0"/>
              </a:rPr>
              <a:t>electrònic </a:t>
            </a:r>
            <a:r>
              <a:rPr lang="en-US" sz="1600" noProof="1">
                <a:solidFill>
                  <a:schemeClr val="accent1">
                    <a:lumMod val="75000"/>
                  </a:schemeClr>
                </a:solidFill>
                <a:latin typeface="+mj-lt"/>
                <a:ea typeface="Calibri" pitchFamily="34" charset="0"/>
                <a:cs typeface="Arial" panose="020B0604020202020204" pitchFamily="34" charset="0"/>
                <a:hlinkClick r:id="rId3"/>
              </a:rPr>
              <a:t>silvia.borges@upc.edu</a:t>
            </a:r>
            <a:r>
              <a:rPr lang="en-US" sz="1600" noProof="1">
                <a:solidFill>
                  <a:schemeClr val="accent1">
                    <a:lumMod val="75000"/>
                  </a:schemeClr>
                </a:solidFill>
                <a:latin typeface="+mj-lt"/>
                <a:ea typeface="Calibri" pitchFamily="34" charset="0"/>
                <a:cs typeface="Arial" panose="020B0604020202020204" pitchFamily="34" charset="0"/>
              </a:rPr>
              <a:t>  </a:t>
            </a:r>
          </a:p>
          <a:p>
            <a:endParaRPr lang="ca-ES" dirty="0">
              <a:solidFill>
                <a:schemeClr val="accent1">
                  <a:lumMod val="75000"/>
                </a:schemeClr>
              </a:solidFill>
            </a:endParaRPr>
          </a:p>
        </p:txBody>
      </p:sp>
      <p:pic>
        <p:nvPicPr>
          <p:cNvPr id="1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72800" y="6203300"/>
            <a:ext cx="1090694" cy="554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n 1"/>
          <p:cNvPicPr>
            <a:picLocks noChangeAspect="1"/>
          </p:cNvPicPr>
          <p:nvPr/>
        </p:nvPicPr>
        <p:blipFill rotWithShape="1">
          <a:blip r:embed="rId5"/>
          <a:srcRect l="14145" r="43008"/>
          <a:stretch/>
        </p:blipFill>
        <p:spPr>
          <a:xfrm>
            <a:off x="9402446" y="1495302"/>
            <a:ext cx="2559102" cy="39815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16911984"/>
      </p:ext>
    </p:extLst>
  </p:cSld>
  <p:clrMapOvr>
    <a:masterClrMapping/>
  </p:clrMapOvr>
  <p:timing>
    <p:tnLst>
      <p:par>
        <p:cTn id="1" dur="indefinite" restart="never" nodeType="tmRoot"/>
      </p:par>
    </p:tnLst>
  </p:timing>
</p:sld>
</file>

<file path=ppt/theme/theme1.xml><?xml version="1.0" encoding="utf-8"?>
<a:theme xmlns:a="http://schemas.openxmlformats.org/drawingml/2006/main" name="Marco">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TM03457475[[fn=Marco]]</Template>
  <TotalTime>51</TotalTime>
  <Words>22</Words>
  <Application>Microsoft Office PowerPoint</Application>
  <PresentationFormat>Panorámica</PresentationFormat>
  <Paragraphs>2</Paragraphs>
  <Slides>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Calibri</vt:lpstr>
      <vt:lpstr>Corbel</vt:lpstr>
      <vt:lpstr>Wingdings 2</vt:lpstr>
      <vt:lpstr>Marco</vt:lpstr>
      <vt:lpstr>Cap a les infraestructures de la Catalunya del 2034  El  president de la Fundació Cercle d’Infraestructures, Pere Macias,  us convida a la propera sessió del Cercle, que comptarà amb la  participació del Sr. Ricard Font, president de Ferrocarrils de la Generalitat de Catalunya  L’acte tindrà lloc el dimarts, 28 de gener de 2020, a  les 8:45 hores  al Club WTCB del World Trade Center de Barcelona  (Moll de Barcelona s/n, edifici Est, primera planta)</vt:lpstr>
    </vt:vector>
  </TitlesOfParts>
  <Company>UPC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Silvia Borges Murie</dc:creator>
  <cp:lastModifiedBy>Silvia Borges Murie</cp:lastModifiedBy>
  <cp:revision>9</cp:revision>
  <dcterms:created xsi:type="dcterms:W3CDTF">2019-10-08T08:20:14Z</dcterms:created>
  <dcterms:modified xsi:type="dcterms:W3CDTF">2020-01-14T12:08:14Z</dcterms:modified>
</cp:coreProperties>
</file>